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94" d="100"/>
          <a:sy n="94" d="100"/>
        </p:scale>
        <p:origin x="44" y="2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8727B3-90E6-53B8-31DB-5CDD47FFF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2F7BF0-1B9F-6710-3602-FF1FBDB2E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77AECCA-40D3-EC0D-84FB-A8BDBADB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4B04-4F96-43EA-B135-0BE13E2AAD3A}" type="datetimeFigureOut">
              <a:rPr lang="pt-PT" smtClean="0"/>
              <a:t>28/06/2025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AACE4BD-D08D-AF9C-3DBD-92F65B96C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7746DB3-483F-7CC0-C194-6B940275E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D87F-06FD-4384-BBC5-C73769132AD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215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CB1C-83EE-E929-3BCF-FC2739248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12E4D3B8-296C-FAF1-5367-894A0E248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7578EA3-C7CA-0B39-C66D-43698EB73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4B04-4F96-43EA-B135-0BE13E2AAD3A}" type="datetimeFigureOut">
              <a:rPr lang="pt-PT" smtClean="0"/>
              <a:t>28/06/2025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654ECBA-E16B-81A0-07D2-A6E84A3EE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119BB4E-6F73-3F19-59A3-CC17242E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D87F-06FD-4384-BBC5-C73769132AD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988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B2A66D-F534-A9FC-CA62-9988A3F726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3CECAAE9-2732-03D7-F157-E12889301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2836238-B98A-9271-3371-35ED6BE1C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4B04-4F96-43EA-B135-0BE13E2AAD3A}" type="datetimeFigureOut">
              <a:rPr lang="pt-PT" smtClean="0"/>
              <a:t>28/06/2025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A208CEA-BCE7-80AA-FAE8-77B0B0A01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599437D-BC0F-520D-14FC-0844B16B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D87F-06FD-4384-BBC5-C73769132AD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954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E79AEB-8008-0155-32F9-BE540F098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27DF2F7-732F-4733-CBAA-7E2197D3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BD2B3A6-9801-1186-3C83-884EC4E9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4B04-4F96-43EA-B135-0BE13E2AAD3A}" type="datetimeFigureOut">
              <a:rPr lang="pt-PT" smtClean="0"/>
              <a:t>28/06/2025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1177A12-C503-1CE0-863F-479975D27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DA470F3-DA4F-F792-2790-B7A4826A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D87F-06FD-4384-BBC5-C73769132AD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0200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7D593B-A657-474B-9BA0-D45EF109B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8590591-E703-E8DD-DDBD-4F09E5079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E507E17-4767-244A-02ED-21B8E49F4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4B04-4F96-43EA-B135-0BE13E2AAD3A}" type="datetimeFigureOut">
              <a:rPr lang="pt-PT" smtClean="0"/>
              <a:t>28/06/2025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7BE65E0-5B5A-ACE4-A439-EE28FCC55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0BFFC52-5F56-14C9-F4FD-4D3B0AEAB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D87F-06FD-4384-BBC5-C73769132AD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947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8A6A4E-7B83-9B4F-AC79-5BE5C4213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953FF35-9F84-6EF7-3F85-2DDCDD0648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A996CCF-3236-1C1A-E458-6DEF2E309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73D4020-315D-1857-AAB2-339A7B3BE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4B04-4F96-43EA-B135-0BE13E2AAD3A}" type="datetimeFigureOut">
              <a:rPr lang="pt-PT" smtClean="0"/>
              <a:t>28/06/2025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88AE5F7-F5F8-97C4-94D7-AB93A7B7F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5299A7E-7849-7291-E32A-43DF351DE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D87F-06FD-4384-BBC5-C73769132AD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07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7B33FF-4945-3AE0-A197-5D000C33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1BE6669-2F58-2E41-98CC-54A21FC3A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47C7357-9B6E-4E26-8A26-3866E104A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78645B5E-0802-495F-31CE-68B832121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AC5BECDE-897A-682D-B891-7B78CC5ED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08A35651-8D94-3713-B40C-91FBC669B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4B04-4F96-43EA-B135-0BE13E2AAD3A}" type="datetimeFigureOut">
              <a:rPr lang="pt-PT" smtClean="0"/>
              <a:t>28/06/2025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345E218-4F79-1C5A-11EA-52E833475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C04E5344-E786-F5BD-14B9-668867E68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D87F-06FD-4384-BBC5-C73769132AD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207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36AFF-25E3-C1E2-F9A6-042F268F6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5B1C1381-6005-51A7-1023-35904FA00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4B04-4F96-43EA-B135-0BE13E2AAD3A}" type="datetimeFigureOut">
              <a:rPr lang="pt-PT" smtClean="0"/>
              <a:t>28/06/2025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E204188B-DD9D-A92D-4546-C3B9061D1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63FA7A6C-48A0-1A79-29C6-C79B9CED7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D87F-06FD-4384-BBC5-C73769132AD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4629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73D40E37-0BA2-0D82-DC8C-E73C214C3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4B04-4F96-43EA-B135-0BE13E2AAD3A}" type="datetimeFigureOut">
              <a:rPr lang="pt-PT" smtClean="0"/>
              <a:t>28/06/2025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2DAE467-F1E6-C9B8-EF5F-49F63F90D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70D108F1-CADA-176E-E055-0BF4AC271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D87F-06FD-4384-BBC5-C73769132AD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9865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47852-E167-6316-A74F-85FA19A49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8C7CE0B-0E58-FFD0-8BD9-C014DC086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A048D2-1E14-C1DD-0704-8963C91C4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86AB59-7D88-E93D-F480-FDAA2AA8E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4B04-4F96-43EA-B135-0BE13E2AAD3A}" type="datetimeFigureOut">
              <a:rPr lang="pt-PT" smtClean="0"/>
              <a:t>28/06/2025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F103B24-DFC7-8989-2F6D-1B0E0E881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31B0923-3D71-DCFE-A6FD-EE1E26783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D87F-06FD-4384-BBC5-C73769132AD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103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0F49F8-478F-2AC6-FE62-C4DF861B3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98662856-E45A-3F0B-F78E-FB0D9809D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8F45937-2986-CD37-E5A0-126535077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1E4197D-FD64-B7F2-8E99-5E161F66F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4B04-4F96-43EA-B135-0BE13E2AAD3A}" type="datetimeFigureOut">
              <a:rPr lang="pt-PT" smtClean="0"/>
              <a:t>28/06/2025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EE1FFA6-C41D-4D7A-AE40-8F8E4FC5E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624A874-1B4B-1DFA-18EC-325F72B37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D87F-06FD-4384-BBC5-C73769132AD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871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84023FA-BA00-112C-0D18-33038EA59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3D3F36C-5E5A-7566-B63A-11EC51A89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F770275-F201-17A9-655F-AD8FF264A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164B04-4F96-43EA-B135-0BE13E2AAD3A}" type="datetimeFigureOut">
              <a:rPr lang="pt-PT" smtClean="0"/>
              <a:t>28/06/2025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912E456-FB9B-096E-9F18-334299F4C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390F63B-9668-41C9-6520-518A040B0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A9D87F-06FD-4384-BBC5-C73769132AD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110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EEC43-6D7D-338E-C2B7-F76854FE3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604F754-F75E-CEBD-CD87-33A2129ED9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750" t="14286" r="5178" b="47809"/>
          <a:stretch>
            <a:fillRect/>
          </a:stretch>
        </p:blipFill>
        <p:spPr>
          <a:xfrm>
            <a:off x="339635" y="195943"/>
            <a:ext cx="2424573" cy="99277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CEE1368-654F-98CF-0460-00185AB653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536" t="66095" r="21357" b="26476"/>
          <a:stretch>
            <a:fillRect/>
          </a:stretch>
        </p:blipFill>
        <p:spPr>
          <a:xfrm>
            <a:off x="444845" y="1195494"/>
            <a:ext cx="2214151" cy="1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362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Ecrã Panorâmico</PresentationFormat>
  <Paragraphs>0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EventKey Lda</dc:creator>
  <cp:lastModifiedBy>EventKey Lda</cp:lastModifiedBy>
  <cp:revision>1</cp:revision>
  <dcterms:created xsi:type="dcterms:W3CDTF">2025-06-28T19:49:56Z</dcterms:created>
  <dcterms:modified xsi:type="dcterms:W3CDTF">2025-06-28T19:53:54Z</dcterms:modified>
</cp:coreProperties>
</file>